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98" r:id="rId3"/>
    <p:sldId id="299" r:id="rId4"/>
    <p:sldId id="30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DBF7F-597F-47D3-89AE-944355DD6EDC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ACA05-7C77-45B8-B487-2C735A5FA5C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856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F28819-3F53-4B89-839D-5B496E8DB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B3F76F-6DBF-437E-AAE0-BE28EF185B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A786A4-6193-4198-B9F4-BD3F767284FC}"/>
              </a:ext>
            </a:extLst>
          </p:cNvPr>
          <p:cNvSpPr txBox="1"/>
          <p:nvPr/>
        </p:nvSpPr>
        <p:spPr>
          <a:xfrm>
            <a:off x="4024887" y="9725631"/>
            <a:ext cx="3079113" cy="5137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375" tIns="47183" rIns="94375" bIns="47183" anchor="b" anchorCtr="0" compatLnSpc="1">
            <a:noAutofit/>
          </a:bodyPr>
          <a:lstStyle/>
          <a:p>
            <a:pPr marL="0" marR="0" lvl="0" indent="0" algn="r" defTabSz="9437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758A99-50B1-4CB6-B2DD-0EC9AA482CCB}" type="slidenum">
              <a:t>26</a:t>
            </a:fld>
            <a:endParaRPr lang="de-AT" sz="1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28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65FFB-B973-4E33-ADAF-3C7626E28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654CD82-0BC3-4CBC-A4CC-1F5158A31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39FE18-F068-4CDC-9D63-8BB338FA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81B203-F00C-48A4-A02A-160D3367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687D63-6EE0-4998-9C4A-13806AE0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157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5E2F4-3C71-411E-8790-80C494C8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F723E7-EEB9-4A55-B1AC-AD1013FED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B0D23D-17FC-49B5-B117-55706C98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ADFCB2-285C-4AA0-8127-67329007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7B7608-7619-41DA-9EAB-62B34637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447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D9BC346-4A9E-47B5-9A3F-F76503CA4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8FF63F8-E673-4607-A991-A92DD67C8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812DF8-6EE3-4AF9-815F-BF778920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99DC46-9AAE-40E5-B2B5-99F73F78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F23BEB-4F05-4DB2-9C38-A1057F64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842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561E6-E9A8-4942-9441-6EF6F018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FEEDDA-1681-441D-87D7-EF9912C7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FB0CD7-1796-4CF9-A72E-502730A6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FA8A7F-D890-461F-B2D6-E46E31F9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F8264A-A648-43B9-8572-937D5FAD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008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4DD2C-B5AF-42F8-8749-8547F4EC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6860B2-3839-4A22-AF19-CECD3B828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F9AA08-D25A-48FD-BADB-6E5980CE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FB7B2-1533-47BA-8CEF-1133B2A9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2434BC-728E-49EF-824A-05E9E832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080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43005-6D11-41F1-91FB-ED153DB4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E02733-E7B7-4A68-B55D-11D434A30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A5329F-CE24-43F7-9797-D64DB4DBC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AF07FD-5B01-4078-8F59-3242CE5B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E4683E-83AF-430D-9E57-7ECF07C5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7FD467-8065-44FA-92C7-1F907F58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822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71A05-D88D-40CA-95DC-D203DC1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EE4AC-7042-4E8E-98B5-BE473BE80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673D5F-ABE7-42A7-A1B9-D631F4B76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159682-63B0-47D7-8FE0-BC82223F9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622DEC-8144-4837-A2EC-BE9DAFC53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7781BA7-D8D5-4828-8E91-26955037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21EE7AE-CD6E-4A43-B613-85003DF3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2CA437C-6F31-4483-8A8C-E259C156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99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AE6FE-41DF-4B25-985D-D2245058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6595F7-2E4A-4C33-9439-9B3EE7E4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6DE1C9-E567-4071-B4C8-59DAB12A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F7DEA4-0E17-42D9-8D9F-8BC5C5BA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71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37AD49-3AA2-4CC5-A501-8C8F722F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83E1F0-42CD-4569-A6F4-1C9D844F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A88EE2-5C55-4CC8-9B45-CACEA4B3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711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C2575-9CB1-46EC-A761-43BAB334B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810DAE-B579-449B-AA79-B39CB3D60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A76F83-E7E3-42F0-B8EA-0122FD6A6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C5584D-55F7-4EDE-BF1D-6CE91A01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D72EF9-7500-4D73-A93D-5FE5E244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19CC1C-91E0-431F-9F8B-8D36B115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295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F48F6-3ACA-4C8A-90CB-19EFBE422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B0ED8E-F415-4B3B-A4B9-411DD74E4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9CF468-C019-41B0-8361-8B683197A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51EA36-2830-4F2A-AC77-6550A07C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23939E-09E9-412A-91CA-B288BD1C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40C5C6-BD1B-40C4-B416-DF2E48F5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580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B96A1E0-6289-4AD5-A106-E63C6B77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739D9E-BD06-4A51-81D7-EC36C428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452450-7ACC-4227-8556-2D7EDB2EE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4D774-6BE4-4572-B834-B47577A7DB43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E1C4D6-124C-4708-936B-1ADFB9F5E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6899CC-A975-4147-8967-5295E3672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9949-D6A8-4E16-8A71-6B1780FF16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168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AACEA-3547-4ACA-8645-56D8486CB8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Präsentation-Ritt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C37D00-A130-4728-8395-BE8A621141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Teil 3</a:t>
            </a:r>
          </a:p>
        </p:txBody>
      </p:sp>
    </p:spTree>
    <p:extLst>
      <p:ext uri="{BB962C8B-B14F-4D97-AF65-F5344CB8AC3E}">
        <p14:creationId xmlns:p14="http://schemas.microsoft.com/office/powerpoint/2010/main" val="369895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BFAFEA9E-7DCD-41F1-B45F-E9D965D4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8" y="-7278"/>
            <a:ext cx="10702832" cy="68652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5797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erg, draußen, Fluss, Zug enthält.&#10;&#10;Mit sehr hoher Zuverlässigkeit generierte Beschreibung">
            <a:extLst>
              <a:ext uri="{FF2B5EF4-FFF2-40B4-BE49-F238E27FC236}">
                <a16:creationId xmlns:a16="http://schemas.microsoft.com/office/drawing/2014/main" id="{75D52DFC-EB97-4FA5-8A13-3CF7BA92A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11" y="0"/>
            <a:ext cx="10089974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A9544D8-9DA1-41FF-8EEB-CD0E47F82977}"/>
              </a:ext>
            </a:extLst>
          </p:cNvPr>
          <p:cNvSpPr txBox="1"/>
          <p:nvPr/>
        </p:nvSpPr>
        <p:spPr>
          <a:xfrm>
            <a:off x="2483226" y="349620"/>
            <a:ext cx="5979453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Bau der Marienbrücke 1995 – 1996     Verkehrsfreigabe  1997</a:t>
            </a:r>
          </a:p>
        </p:txBody>
      </p:sp>
    </p:spTree>
    <p:extLst>
      <p:ext uri="{BB962C8B-B14F-4D97-AF65-F5344CB8AC3E}">
        <p14:creationId xmlns:p14="http://schemas.microsoft.com/office/powerpoint/2010/main" val="128959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aum, Boot, Wasser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3EF4B5A8-5448-4550-AB74-436A3A27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33" y="0"/>
            <a:ext cx="12224339" cy="66428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218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gelb, Baum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29F3D9C1-58C2-4615-9099-7FC45937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49" y="0"/>
            <a:ext cx="10662507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8243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ebäude enthält.&#10;&#10;Mit hoher Zuverlässigkeit generierte Beschreibung">
            <a:extLst>
              <a:ext uri="{FF2B5EF4-FFF2-40B4-BE49-F238E27FC236}">
                <a16:creationId xmlns:a16="http://schemas.microsoft.com/office/drawing/2014/main" id="{D90013C2-6514-4E48-8A7C-941D6660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844" y="0"/>
            <a:ext cx="8644307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093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Stuhl, aus Holz enthält.&#10;&#10;Mit hoher Zuverlässigkeit generierte Beschreibung">
            <a:extLst>
              <a:ext uri="{FF2B5EF4-FFF2-40B4-BE49-F238E27FC236}">
                <a16:creationId xmlns:a16="http://schemas.microsoft.com/office/drawing/2014/main" id="{4C4A6852-2799-4DA8-A7FE-2E9688C2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08" y="12563"/>
            <a:ext cx="4688183" cy="68454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8715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innen, Transport, Tisch enthält.&#10;&#10;Mit hoher Zuverlässigkeit generierte Beschreibung">
            <a:extLst>
              <a:ext uri="{FF2B5EF4-FFF2-40B4-BE49-F238E27FC236}">
                <a16:creationId xmlns:a16="http://schemas.microsoft.com/office/drawing/2014/main" id="{AB42D26B-56F1-428F-BFA3-E299E4BFD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49" y="0"/>
            <a:ext cx="12225646" cy="6382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30054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Himmel, Wasser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DA45F4F0-F0D7-4C7F-A37A-9240B2C1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96" y="0"/>
            <a:ext cx="9972803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82041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367C3C30-C807-4828-ACF8-5C7156BB3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330" y="0"/>
            <a:ext cx="4819345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3483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ebäude, draußen, Zaun, Brücke enthält.&#10;&#10;Mit sehr hoher Zuverlässigkeit generierte Beschreibung">
            <a:extLst>
              <a:ext uri="{FF2B5EF4-FFF2-40B4-BE49-F238E27FC236}">
                <a16:creationId xmlns:a16="http://schemas.microsoft.com/office/drawing/2014/main" id="{29AC66A2-724C-48D0-B618-18BEE4D2F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847" y="-10442"/>
            <a:ext cx="6516398" cy="68684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5883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4913C5C8-8B85-493B-AA95-2E5E3F0E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8" y="0"/>
            <a:ext cx="1066654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A01DB5E-7EF8-417D-A05F-D530E18E5A79}"/>
              </a:ext>
            </a:extLst>
          </p:cNvPr>
          <p:cNvSpPr txBox="1"/>
          <p:nvPr/>
        </p:nvSpPr>
        <p:spPr>
          <a:xfrm>
            <a:off x="1634837" y="1256147"/>
            <a:ext cx="1798643" cy="646334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Lehner-- (Pesati) Paukengraben</a:t>
            </a:r>
          </a:p>
        </p:txBody>
      </p:sp>
    </p:spTree>
    <p:extLst>
      <p:ext uri="{BB962C8B-B14F-4D97-AF65-F5344CB8AC3E}">
        <p14:creationId xmlns:p14="http://schemas.microsoft.com/office/powerpoint/2010/main" val="2793377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Boden, Spur enthält.&#10;&#10;Mit sehr hoher Zuverlässigkeit generierte Beschreibung">
            <a:extLst>
              <a:ext uri="{FF2B5EF4-FFF2-40B4-BE49-F238E27FC236}">
                <a16:creationId xmlns:a16="http://schemas.microsoft.com/office/drawing/2014/main" id="{45718287-77AD-4A55-97EA-3968A166D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459" y="-12097"/>
            <a:ext cx="7839279" cy="68700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43926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alt, Foto enthält.&#10;&#10;Mit sehr hoher Zuverlässigkeit generierte Beschreibung">
            <a:extLst>
              <a:ext uri="{FF2B5EF4-FFF2-40B4-BE49-F238E27FC236}">
                <a16:creationId xmlns:a16="http://schemas.microsoft.com/office/drawing/2014/main" id="{327DC09F-D686-4ECF-9C83-9A21CB86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283" y="21543"/>
            <a:ext cx="7787972" cy="683645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3597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Gras, Gebäude, Baum enthält.&#10;&#10;Mit sehr hoher Zuverlässigkeit generierte Beschreibung">
            <a:extLst>
              <a:ext uri="{FF2B5EF4-FFF2-40B4-BE49-F238E27FC236}">
                <a16:creationId xmlns:a16="http://schemas.microsoft.com/office/drawing/2014/main" id="{91F48374-F0A2-499C-935D-F3FEFD9C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11" y="0"/>
            <a:ext cx="9870783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5044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147C1916-6DF2-4D7A-8F67-1567DD290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32"/>
            <a:ext cx="8005480" cy="27592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228AE06D-3C0B-4ECD-BD90-EA8A074D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9" y="4849904"/>
            <a:ext cx="9058128" cy="17585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9">
            <a:extLst>
              <a:ext uri="{FF2B5EF4-FFF2-40B4-BE49-F238E27FC236}">
                <a16:creationId xmlns:a16="http://schemas.microsoft.com/office/drawing/2014/main" id="{45ADB341-D1E3-48B6-86B6-FD6FE7E7D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9" y="2881612"/>
            <a:ext cx="9562932" cy="19682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559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674D8B12-35B4-4D17-ACC5-9F210DABF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33" y="0"/>
            <a:ext cx="10373538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22084A0F-B4D7-4F93-9521-8FBB8D39FD15}"/>
              </a:ext>
            </a:extLst>
          </p:cNvPr>
          <p:cNvSpPr txBox="1"/>
          <p:nvPr/>
        </p:nvSpPr>
        <p:spPr>
          <a:xfrm>
            <a:off x="5957453" y="1034469"/>
            <a:ext cx="3491343" cy="70788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Pitterlgütl –Ternbergerhof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Hohlrieder Paukengraben</a:t>
            </a:r>
          </a:p>
        </p:txBody>
      </p:sp>
    </p:spTree>
    <p:extLst>
      <p:ext uri="{BB962C8B-B14F-4D97-AF65-F5344CB8AC3E}">
        <p14:creationId xmlns:p14="http://schemas.microsoft.com/office/powerpoint/2010/main" val="3902461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Haus, Gras, Gebäude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FF336F32-B83A-4E76-9149-E7F495DE9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68" y="-19174"/>
            <a:ext cx="7634572" cy="687717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019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Pferd, Berg, Gras enthält.&#10;&#10;Mit sehr hoher Zuverlässigkeit generierte Beschreibung">
            <a:extLst>
              <a:ext uri="{FF2B5EF4-FFF2-40B4-BE49-F238E27FC236}">
                <a16:creationId xmlns:a16="http://schemas.microsoft.com/office/drawing/2014/main" id="{9D0F58A7-CBBE-449F-A34D-8E730DDE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26" y="0"/>
            <a:ext cx="94865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32BFAD4A-98FE-47EC-A2C7-5CAFF560D050}"/>
              </a:ext>
            </a:extLst>
          </p:cNvPr>
          <p:cNvSpPr txBox="1"/>
          <p:nvPr/>
        </p:nvSpPr>
        <p:spPr>
          <a:xfrm>
            <a:off x="1846731" y="466161"/>
            <a:ext cx="5549155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Lt. Besichtigung Blick in den Nähe vom Alten Sportplatz</a:t>
            </a:r>
          </a:p>
        </p:txBody>
      </p:sp>
    </p:spTree>
    <p:extLst>
      <p:ext uri="{BB962C8B-B14F-4D97-AF65-F5344CB8AC3E}">
        <p14:creationId xmlns:p14="http://schemas.microsoft.com/office/powerpoint/2010/main" val="270265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3C9A81A-235C-494C-B8FE-C1066DAC03E4}"/>
              </a:ext>
            </a:extLst>
          </p:cNvPr>
          <p:cNvSpPr txBox="1"/>
          <p:nvPr/>
        </p:nvSpPr>
        <p:spPr>
          <a:xfrm>
            <a:off x="403414" y="349620"/>
            <a:ext cx="11403107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5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Und jetzt fahren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5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5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wir in den Trattenbach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5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5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und steigen als erstes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5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5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auf den Schoberstein!</a:t>
            </a:r>
          </a:p>
        </p:txBody>
      </p:sp>
    </p:spTree>
    <p:extLst>
      <p:ext uri="{BB962C8B-B14F-4D97-AF65-F5344CB8AC3E}">
        <p14:creationId xmlns:p14="http://schemas.microsoft.com/office/powerpoint/2010/main" val="321423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Buch, sitzend, Foto enthält.&#10;&#10;Mit sehr hoher Zuverlässigkeit generierte Beschreibung">
            <a:extLst>
              <a:ext uri="{FF2B5EF4-FFF2-40B4-BE49-F238E27FC236}">
                <a16:creationId xmlns:a16="http://schemas.microsoft.com/office/drawing/2014/main" id="{D336DDD0-06FE-47C0-939B-2DED1DD8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19" y="0"/>
            <a:ext cx="4913967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33296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Text, Buch enthält.&#10;&#10;Mit sehr hoher Zuverlässigkeit generierte Beschreibung">
            <a:extLst>
              <a:ext uri="{FF2B5EF4-FFF2-40B4-BE49-F238E27FC236}">
                <a16:creationId xmlns:a16="http://schemas.microsoft.com/office/drawing/2014/main" id="{1CB93628-8D74-42F9-B716-E6A02822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2667003" y="-1891665"/>
            <a:ext cx="6858000" cy="1064133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1313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1F0D42D0-F2F2-4B40-91D4-0BED5639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46" y="-41714"/>
            <a:ext cx="9419554" cy="68997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03114F-3572-4C43-87EF-C4B817BEB723}"/>
              </a:ext>
            </a:extLst>
          </p:cNvPr>
          <p:cNvSpPr txBox="1"/>
          <p:nvPr/>
        </p:nvSpPr>
        <p:spPr>
          <a:xfrm>
            <a:off x="2974378" y="98618"/>
            <a:ext cx="6819330" cy="830997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Verabschiedung am 10. November 1926   der Aufräumungshelfer beim Hochwasser im Talergraben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416B687C-61C9-4A35-8981-222207CA1B14}"/>
              </a:ext>
            </a:extLst>
          </p:cNvPr>
          <p:cNvSpPr/>
          <p:nvPr/>
        </p:nvSpPr>
        <p:spPr>
          <a:xfrm rot="1628701">
            <a:off x="5462329" y="1580146"/>
            <a:ext cx="978408" cy="420468"/>
          </a:xfrm>
          <a:custGeom>
            <a:avLst>
              <a:gd name="f0" fmla="val 1695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0DEEA0-48D0-4389-B58A-A82ED42BBDDE}"/>
              </a:ext>
            </a:extLst>
          </p:cNvPr>
          <p:cNvSpPr txBox="1"/>
          <p:nvPr/>
        </p:nvSpPr>
        <p:spPr>
          <a:xfrm rot="1630248">
            <a:off x="5420762" y="1717134"/>
            <a:ext cx="128336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Laterne</a:t>
            </a:r>
          </a:p>
        </p:txBody>
      </p:sp>
    </p:spTree>
    <p:extLst>
      <p:ext uri="{BB962C8B-B14F-4D97-AF65-F5344CB8AC3E}">
        <p14:creationId xmlns:p14="http://schemas.microsoft.com/office/powerpoint/2010/main" val="739058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Gebäude enthält.&#10;&#10;Mit hoher Zuverlässigkeit generierte Beschreibung">
            <a:extLst>
              <a:ext uri="{FF2B5EF4-FFF2-40B4-BE49-F238E27FC236}">
                <a16:creationId xmlns:a16="http://schemas.microsoft.com/office/drawing/2014/main" id="{394FDDF7-19E6-4E84-9FEE-B822EBFB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8" y="-5413"/>
            <a:ext cx="10623764" cy="68634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108079A-F769-49A7-8104-2E91D1C7EBC9}"/>
              </a:ext>
            </a:extLst>
          </p:cNvPr>
          <p:cNvSpPr txBox="1"/>
          <p:nvPr/>
        </p:nvSpPr>
        <p:spPr>
          <a:xfrm>
            <a:off x="3698235" y="0"/>
            <a:ext cx="4787149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Lt. Auskunft Graukogelhütte Besitzer Klausriegler</a:t>
            </a:r>
          </a:p>
        </p:txBody>
      </p:sp>
    </p:spTree>
    <p:extLst>
      <p:ext uri="{BB962C8B-B14F-4D97-AF65-F5344CB8AC3E}">
        <p14:creationId xmlns:p14="http://schemas.microsoft.com/office/powerpoint/2010/main" val="829060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3D64B398-52FC-4184-9130-AD6CA780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5" y="12124"/>
            <a:ext cx="8876144" cy="68458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619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3353F8E7-6283-4048-A6DC-F3459057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1" y="0"/>
            <a:ext cx="1067196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6572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E5F9A125-D5CE-4E15-B6D0-17FB0D79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" y="11878"/>
            <a:ext cx="10454481" cy="68461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C13197B5-7C79-4284-A6D2-5BEDD9F896E7}"/>
              </a:ext>
            </a:extLst>
          </p:cNvPr>
          <p:cNvSpPr txBox="1"/>
          <p:nvPr/>
        </p:nvSpPr>
        <p:spPr>
          <a:xfrm>
            <a:off x="1453896" y="612648"/>
            <a:ext cx="1728216" cy="461662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5. Juli 1955</a:t>
            </a:r>
            <a:endParaRPr lang="de-AT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133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543292FC-E4BC-430A-83F0-E5DC8CF6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04" y="0"/>
            <a:ext cx="1078438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B6752578-CF05-4160-BC13-959E9E92AF63}"/>
              </a:ext>
            </a:extLst>
          </p:cNvPr>
          <p:cNvSpPr txBox="1"/>
          <p:nvPr/>
        </p:nvSpPr>
        <p:spPr>
          <a:xfrm>
            <a:off x="1289304" y="630936"/>
            <a:ext cx="914400" cy="461662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1956</a:t>
            </a:r>
            <a:endParaRPr lang="de-AT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216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09BE79C7-8EE0-466B-B3C2-1AD17D53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" y="-22722"/>
            <a:ext cx="11258696" cy="68807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38D1B952-E832-42E1-90F6-A7164A5D06E8}"/>
              </a:ext>
            </a:extLst>
          </p:cNvPr>
          <p:cNvSpPr txBox="1"/>
          <p:nvPr/>
        </p:nvSpPr>
        <p:spPr>
          <a:xfrm>
            <a:off x="1170432" y="667512"/>
            <a:ext cx="4091848" cy="461662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9.Sept.1928 Grünburgerhütte</a:t>
            </a:r>
            <a:endParaRPr lang="de-AT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38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 descr="Ein Bild, das draußen, Baum, Schnee, Skifahren enthält.&#10;&#10;Mit sehr hoher Zuverlässigkeit generierte Beschreibung">
            <a:extLst>
              <a:ext uri="{FF2B5EF4-FFF2-40B4-BE49-F238E27FC236}">
                <a16:creationId xmlns:a16="http://schemas.microsoft.com/office/drawing/2014/main" id="{FE49CD31-AEB0-46BC-BE07-3CD261DF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66" y="0"/>
            <a:ext cx="970466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39501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Whiteboard enthält.&#10;&#10;Mit sehr hoher Zuverlässigkeit generierte Beschreibung">
            <a:extLst>
              <a:ext uri="{FF2B5EF4-FFF2-40B4-BE49-F238E27FC236}">
                <a16:creationId xmlns:a16="http://schemas.microsoft.com/office/drawing/2014/main" id="{E7CEBAD6-6488-4A67-AF74-1E14281B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37" y="25027"/>
            <a:ext cx="10473281" cy="68329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54094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Gebäude, Haus, Himmel enthält.&#10;&#10;Mit sehr hoher Zuverlässigkeit generierte Beschreibung">
            <a:extLst>
              <a:ext uri="{FF2B5EF4-FFF2-40B4-BE49-F238E27FC236}">
                <a16:creationId xmlns:a16="http://schemas.microsoft.com/office/drawing/2014/main" id="{82974999-B076-4DB9-A7E9-AD59C6CF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76" y="0"/>
            <a:ext cx="942244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B100FD-C525-47AD-BA8A-2A8F42BAC44A}"/>
              </a:ext>
            </a:extLst>
          </p:cNvPr>
          <p:cNvSpPr txBox="1"/>
          <p:nvPr/>
        </p:nvSpPr>
        <p:spPr>
          <a:xfrm>
            <a:off x="2420471" y="376522"/>
            <a:ext cx="265355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Purbergerhof     eh.  Moisl</a:t>
            </a:r>
          </a:p>
        </p:txBody>
      </p:sp>
    </p:spTree>
    <p:extLst>
      <p:ext uri="{BB962C8B-B14F-4D97-AF65-F5344CB8AC3E}">
        <p14:creationId xmlns:p14="http://schemas.microsoft.com/office/powerpoint/2010/main" val="4169539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Haus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F67A0467-1D1D-459F-9388-4D4287AA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7" y="7315"/>
            <a:ext cx="9512740" cy="6850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443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C5B0CEC6-97D4-4772-B5E7-53FEE5ED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1" y="12289"/>
            <a:ext cx="10548390" cy="68457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B96E08A-0C73-412E-B56F-6D1933DA8651}"/>
              </a:ext>
            </a:extLst>
          </p:cNvPr>
          <p:cNvSpPr txBox="1"/>
          <p:nvPr/>
        </p:nvSpPr>
        <p:spPr>
          <a:xfrm>
            <a:off x="7564584" y="4350331"/>
            <a:ext cx="1939634" cy="646334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Styria Wohnanlage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Einweihung 1960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5046F00-374F-49C1-ABC6-4E24D687EDA6}"/>
              </a:ext>
            </a:extLst>
          </p:cNvPr>
          <p:cNvSpPr txBox="1"/>
          <p:nvPr/>
        </p:nvSpPr>
        <p:spPr>
          <a:xfrm>
            <a:off x="7942633" y="6099358"/>
            <a:ext cx="3123169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Lawogbau 1953 - 1954 gebaut</a:t>
            </a: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83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7C00A426-D312-491B-AAB3-B6DE7996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80" y="0"/>
            <a:ext cx="1124683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0C55CC49-3867-4D97-92E4-5BE3B1595899}"/>
              </a:ext>
            </a:extLst>
          </p:cNvPr>
          <p:cNvSpPr txBox="1"/>
          <p:nvPr/>
        </p:nvSpPr>
        <p:spPr>
          <a:xfrm>
            <a:off x="7159752" y="2761488"/>
            <a:ext cx="22219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Weissenstein</a:t>
            </a:r>
            <a:endParaRPr lang="de-AT" sz="1800" b="1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F194EB61-768B-4A7E-8B98-21D3FDFDCE9F}"/>
              </a:ext>
            </a:extLst>
          </p:cNvPr>
          <p:cNvSpPr txBox="1"/>
          <p:nvPr/>
        </p:nvSpPr>
        <p:spPr>
          <a:xfrm>
            <a:off x="9189720" y="3621024"/>
            <a:ext cx="185623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Stigler Villa </a:t>
            </a:r>
            <a:endParaRPr lang="de-AT" sz="18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9598C326-6B1B-4802-B2CF-891296FD2D21}"/>
              </a:ext>
            </a:extLst>
          </p:cNvPr>
          <p:cNvSpPr txBox="1"/>
          <p:nvPr/>
        </p:nvSpPr>
        <p:spPr>
          <a:xfrm>
            <a:off x="1764792" y="2340864"/>
            <a:ext cx="135331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Steindlegger</a:t>
            </a:r>
            <a:endParaRPr lang="de-AT" sz="18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6F1BCC3C-4D40-46F5-B44F-9AD0976E69A8}"/>
              </a:ext>
            </a:extLst>
          </p:cNvPr>
          <p:cNvSpPr txBox="1"/>
          <p:nvPr/>
        </p:nvSpPr>
        <p:spPr>
          <a:xfrm>
            <a:off x="3630168" y="4270248"/>
            <a:ext cx="85953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Schule</a:t>
            </a:r>
            <a:endParaRPr lang="de-AT" sz="18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54A3C975-E381-47AF-96A5-0074F2E867EC}"/>
              </a:ext>
            </a:extLst>
          </p:cNvPr>
          <p:cNvSpPr txBox="1"/>
          <p:nvPr/>
        </p:nvSpPr>
        <p:spPr>
          <a:xfrm>
            <a:off x="4114800" y="3497909"/>
            <a:ext cx="74980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Wöhrer</a:t>
            </a:r>
            <a:endParaRPr lang="de-AT" sz="14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9ACA0C0E-D5CD-45CF-AB00-B14CFEEF1D17}"/>
              </a:ext>
            </a:extLst>
          </p:cNvPr>
          <p:cNvSpPr txBox="1"/>
          <p:nvPr/>
        </p:nvSpPr>
        <p:spPr>
          <a:xfrm>
            <a:off x="5394960" y="3805687"/>
            <a:ext cx="125272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Trutzenberger</a:t>
            </a:r>
            <a:endParaRPr lang="de-AT" sz="14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3DA611D-7ECB-4C88-AEC9-5A03D43C213D}"/>
              </a:ext>
            </a:extLst>
          </p:cNvPr>
          <p:cNvSpPr txBox="1"/>
          <p:nvPr/>
        </p:nvSpPr>
        <p:spPr>
          <a:xfrm>
            <a:off x="6961491" y="4165421"/>
            <a:ext cx="112956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Hack Franz</a:t>
            </a:r>
            <a:endParaRPr lang="de-AT" sz="1600" b="1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10" name="Textfeld 10">
            <a:extLst>
              <a:ext uri="{FF2B5EF4-FFF2-40B4-BE49-F238E27FC236}">
                <a16:creationId xmlns:a16="http://schemas.microsoft.com/office/drawing/2014/main" id="{86C9AB69-2DC3-4F39-AFED-248114E11FE6}"/>
              </a:ext>
            </a:extLst>
          </p:cNvPr>
          <p:cNvSpPr txBox="1"/>
          <p:nvPr/>
        </p:nvSpPr>
        <p:spPr>
          <a:xfrm>
            <a:off x="2606039" y="5577840"/>
            <a:ext cx="1453896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Pfluagmacher</a:t>
            </a:r>
            <a:endParaRPr lang="de-AT" sz="1600" b="1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862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724A82CC-DDE0-4CA9-AF9F-2F1F88AD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4083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24906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0E10E2B2-6475-4534-8A41-D132DA6CF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16" y="0"/>
            <a:ext cx="10921721" cy="68552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26F0C0-CD5A-44EC-A79D-1F8CD40C1A22}"/>
              </a:ext>
            </a:extLst>
          </p:cNvPr>
          <p:cNvSpPr txBox="1"/>
          <p:nvPr/>
        </p:nvSpPr>
        <p:spPr>
          <a:xfrm>
            <a:off x="6472516" y="2832847"/>
            <a:ext cx="1479179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Weissenstein</a:t>
            </a:r>
          </a:p>
        </p:txBody>
      </p:sp>
    </p:spTree>
    <p:extLst>
      <p:ext uri="{BB962C8B-B14F-4D97-AF65-F5344CB8AC3E}">
        <p14:creationId xmlns:p14="http://schemas.microsoft.com/office/powerpoint/2010/main" val="3715666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aum, draußen, Himmel, Zug enthält.&#10;&#10;Mit sehr hoher Zuverlässigkeit generierte Beschreibung">
            <a:extLst>
              <a:ext uri="{FF2B5EF4-FFF2-40B4-BE49-F238E27FC236}">
                <a16:creationId xmlns:a16="http://schemas.microsoft.com/office/drawing/2014/main" id="{0C076678-2DBE-4848-B79B-612E79569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74" y="0"/>
            <a:ext cx="1113604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D9B761A-C9EE-487E-823F-E54FB1BD09EE}"/>
              </a:ext>
            </a:extLst>
          </p:cNvPr>
          <p:cNvSpPr txBox="1"/>
          <p:nvPr/>
        </p:nvSpPr>
        <p:spPr>
          <a:xfrm>
            <a:off x="5145740" y="2976280"/>
            <a:ext cx="1371600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Steindlegger</a:t>
            </a:r>
          </a:p>
        </p:txBody>
      </p:sp>
    </p:spTree>
    <p:extLst>
      <p:ext uri="{BB962C8B-B14F-4D97-AF65-F5344CB8AC3E}">
        <p14:creationId xmlns:p14="http://schemas.microsoft.com/office/powerpoint/2010/main" val="1650292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Gras, alt, Gebäude enthält.&#10;&#10;Mit hoher Zuverlässigkeit generierte Beschreibung">
            <a:extLst>
              <a:ext uri="{FF2B5EF4-FFF2-40B4-BE49-F238E27FC236}">
                <a16:creationId xmlns:a16="http://schemas.microsoft.com/office/drawing/2014/main" id="{A656FBEA-894F-4679-A3F6-6A0FE843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29" y="0"/>
            <a:ext cx="1118594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45554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Ein Bild, das draußen, Baum, Gras, Berg enthält.&#10;&#10;Mit sehr hoher Zuverlässigkeit generierte Beschreibung">
            <a:extLst>
              <a:ext uri="{FF2B5EF4-FFF2-40B4-BE49-F238E27FC236}">
                <a16:creationId xmlns:a16="http://schemas.microsoft.com/office/drawing/2014/main" id="{F91973CF-02EF-40CC-B446-C4250255C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543" y="-11475"/>
            <a:ext cx="4331677" cy="68694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6481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Ein Bild, das darstellend, Foto, Gruppe, Person enthält.&#10;&#10;Mit sehr hoher Zuverlässigkeit generierte Beschreibung">
            <a:extLst>
              <a:ext uri="{FF2B5EF4-FFF2-40B4-BE49-F238E27FC236}">
                <a16:creationId xmlns:a16="http://schemas.microsoft.com/office/drawing/2014/main" id="{16B3580D-3BE8-48E5-B0F5-F25D4076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72" y="0"/>
            <a:ext cx="9606924" cy="65173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8">
            <a:extLst>
              <a:ext uri="{FF2B5EF4-FFF2-40B4-BE49-F238E27FC236}">
                <a16:creationId xmlns:a16="http://schemas.microsoft.com/office/drawing/2014/main" id="{ABE05F5F-9F61-40E4-A7D0-EBF9312F639D}"/>
              </a:ext>
            </a:extLst>
          </p:cNvPr>
          <p:cNvSpPr txBox="1"/>
          <p:nvPr/>
        </p:nvSpPr>
        <p:spPr>
          <a:xfrm>
            <a:off x="0" y="143432"/>
            <a:ext cx="2805955" cy="67403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Raberger Karl sen.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Löschenkohl Moritz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Großtesner-Hain Josef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VBm Pöberl Franz sen.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Bm Wallner Johann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Englaher Josef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Enzenebner Karl Sekr.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Pranzl Franz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Eibl Anton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Mayr Hermann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Strasser Alois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Buchberger David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Schlüsslmayr Franz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Sternbauer Leopold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Novak Hermann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Hack Otto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Braumann Josef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Großtesner Johann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Etlinger Josef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Ranscher Josef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Kniezanrek Friedrich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Fürlinger Johann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Pranzl Felix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21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BAF0AA7B-F8E3-4400-A3ED-DFB93355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17" y="0"/>
            <a:ext cx="8875971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5816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CEB2E281-9016-4CAE-9803-9BE32524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66" y="0"/>
            <a:ext cx="973587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902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E92C07D-EA36-4A88-A405-8D7ADDA73527}"/>
              </a:ext>
            </a:extLst>
          </p:cNvPr>
          <p:cNvSpPr txBox="1"/>
          <p:nvPr/>
        </p:nvSpPr>
        <p:spPr>
          <a:xfrm>
            <a:off x="1030940" y="484092"/>
            <a:ext cx="10336304" cy="52629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Das jetzige Bad wurde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4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1989 erweitert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4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und erneuert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4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auf ein Solarbad</a:t>
            </a:r>
          </a:p>
        </p:txBody>
      </p:sp>
    </p:spTree>
    <p:extLst>
      <p:ext uri="{BB962C8B-B14F-4D97-AF65-F5344CB8AC3E}">
        <p14:creationId xmlns:p14="http://schemas.microsoft.com/office/powerpoint/2010/main" val="371489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Foto enthält.&#10;&#10;Mit hoher Zuverlässigkeit generierte Beschreibung">
            <a:extLst>
              <a:ext uri="{FF2B5EF4-FFF2-40B4-BE49-F238E27FC236}">
                <a16:creationId xmlns:a16="http://schemas.microsoft.com/office/drawing/2014/main" id="{D4E41F40-837D-4C1F-B02F-62123BE5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611" y="109444"/>
            <a:ext cx="5702966" cy="672422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0490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Breitbild</PresentationFormat>
  <Paragraphs>65</Paragraphs>
  <Slides>45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</vt:lpstr>
      <vt:lpstr>Präsentation-Ritt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Präsentation-Ritt</dc:title>
  <dc:creator>Konrad Garstenauer</dc:creator>
  <cp:lastModifiedBy>Konrad Garstenauer</cp:lastModifiedBy>
  <cp:revision>3</cp:revision>
  <dcterms:created xsi:type="dcterms:W3CDTF">2017-12-19T17:57:44Z</dcterms:created>
  <dcterms:modified xsi:type="dcterms:W3CDTF">2017-12-19T18:13:09Z</dcterms:modified>
</cp:coreProperties>
</file>