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94A1E-B981-4396-BAC1-8C1BE065C996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2A8F7-24E4-4CCB-BA1B-4D3203C6BB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283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D64EB9-8C97-4DA3-AD85-CA4AB8124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D373C3-787A-4A7B-9B53-F0D6B71BED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617C57-D362-4B32-800F-952B0623511E}"/>
              </a:ext>
            </a:extLst>
          </p:cNvPr>
          <p:cNvSpPr txBox="1"/>
          <p:nvPr/>
        </p:nvSpPr>
        <p:spPr>
          <a:xfrm>
            <a:off x="4024887" y="9725631"/>
            <a:ext cx="3079113" cy="5137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375" tIns="47183" rIns="94375" bIns="47183" anchor="b" anchorCtr="0" compatLnSpc="1">
            <a:noAutofit/>
          </a:bodyPr>
          <a:lstStyle/>
          <a:p>
            <a:pPr marL="0" marR="0" lvl="0" indent="0" algn="r" defTabSz="9437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BDD538-7055-42BE-A3AE-38037C42FA27}" type="slidenum">
              <a:t>15</a:t>
            </a:fld>
            <a:endParaRPr lang="de-AT" sz="1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28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79E54F3-87F6-4484-8AC9-43A0C3C75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394DFF-E334-47DB-941D-D42763B7D3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24ABB-F037-4240-8FE0-E8C34A1F018A}"/>
              </a:ext>
            </a:extLst>
          </p:cNvPr>
          <p:cNvSpPr txBox="1"/>
          <p:nvPr/>
        </p:nvSpPr>
        <p:spPr>
          <a:xfrm>
            <a:off x="4024887" y="9725631"/>
            <a:ext cx="3079113" cy="5137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375" tIns="47183" rIns="94375" bIns="47183" anchor="b" anchorCtr="0" compatLnSpc="1">
            <a:noAutofit/>
          </a:bodyPr>
          <a:lstStyle/>
          <a:p>
            <a:pPr marL="0" marR="0" lvl="0" indent="0" algn="r" defTabSz="9437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E1BF37-A774-4061-BC2A-1D99C6057C3D}" type="slidenum">
              <a:t>30</a:t>
            </a:fld>
            <a:endParaRPr lang="de-AT" sz="1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2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DD2C7-1005-4DAE-BA7F-2240817D1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DEBC7A-95E9-4F64-9B57-E6AE35D27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151327-9E85-4258-BD0A-8B7D592B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A38D9-5468-44D2-8CF8-714FDFD6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6FF8F-15F5-4440-8009-43F05BD6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73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CFA21-D5EE-4A36-842B-4902FC3F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5CCFB4-7388-4EFF-AF74-9411D5ECE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99AFA5-E649-4A93-A65D-D36EF6C6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C44026-4987-40DC-9706-A00BAEC7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A7F065-3DAB-41EB-B054-69F0AF91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385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D1C98DD-5727-4A96-BD0A-62AE3C7FF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8BD0BD-B1ED-4DAC-A007-2C57E273D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08FE1C-4EF4-4E4B-A40E-63F79DAE8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2C3A24-AC76-4E18-8E1F-60FCDE64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DD4E0C-C7B1-49BF-8074-BED06497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884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11AFC-126E-4528-BFB7-E6DA3B8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938DD3-D1D0-4B0C-814F-FEAEA1D81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0CE447-8688-4987-B73B-6B483CF8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93328F-E0FD-4D3C-B594-1B128E50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903004-36C6-4D28-99C6-9ADA47C9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687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7EC5D-1541-4065-88E2-3A4C8BEE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48C5EB-9977-4028-9B6D-24A5E47FB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C86327-EC90-4CF7-A1A9-F875C7719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A78B6B-C194-4BD7-9A62-BC08ED70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3D13E0-4C04-41E8-8025-57D4D3D6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525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8A8E-D406-440B-A24C-E172ACDB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CA7843-78B2-44F9-8D2F-ECF61D73A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3DF240-055C-46CC-B2E0-E827FD74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41CFE0-88F6-48F5-A40C-69D65EC4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E33594-F808-4F7C-B0EB-35EF85FC1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A27E2A-531B-4DC1-B857-483A6703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263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74B32-0606-480D-A2AA-9F0D134B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AF8760-B967-4750-98AB-2EC06513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3E0FAE-AF05-42B3-98B7-01AA704E2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E21AC9-C2F8-4364-9556-12607EE77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4B3EE2B-B190-42F4-9DC5-A03BD7C05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D97ECC-A379-4DCF-AD34-6AD899E1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43377E-036F-4E10-9F79-FF051E1F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F7E64CA-DB1C-4BAB-B9EA-2E916FED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870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08453-3E3D-4E75-A461-A498D7E4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DB9451-4D14-45C4-A3C4-56B1AA5B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44F35F-7D4F-476C-9014-34D5C439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85C04-3535-466A-8854-2C2E6010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84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5F11F0-BAFC-4E3A-913A-4094AB93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F16D2D-3826-4FA1-B671-6FC450F4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7CA13-F855-46FD-8889-37B5564D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859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31BE-B473-49D2-85D2-887B3CD9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405429-9A65-4591-8949-FBA198E9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DC5FFA-3CD4-4CEF-99C5-3A7614EEF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F4AC05-8951-4573-83CC-8E86D871F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4A8B04-A613-4506-A55D-C195AA00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75AD0E-3375-4CE4-8C95-02E80F34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021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D2663-8E3E-4EF8-88B8-14BFD99E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34786C-FF8F-419C-9398-A6D3BCA00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DE2592-02C1-4EC2-BE1D-22182977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2CC21A-BA55-4C62-AFC5-36594866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B36234-3D4B-4E17-9D62-C4CAEEB9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66DA95-4A9B-4673-8000-42F3ED51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474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C13072-88BD-4DCB-85D9-C4717568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BF2FEE-85D5-4EAF-9845-8ECC6E5D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90FC89-6D7E-419E-92B2-5C3C64D90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B8330-129F-4706-967D-F28649B2EE2A}" type="datetimeFigureOut">
              <a:rPr lang="de-AT" smtClean="0"/>
              <a:t>19.12.2017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BAFC17-E76D-45E3-9E89-3D6C3EC12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7542DD-1B3F-4BF6-8DD5-53D9F8360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500D2-E4AB-4FCA-AA4B-62F7FD64D9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23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C8EFB-BBE5-4615-B00D-FE85B46EA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Präsentation-Ritt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470BF5-639D-4C87-839D-A138300057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Teil 4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708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Zaun, Gebäude, Boden enthält.&#10;&#10;Mit sehr hoher Zuverlässigkeit generierte Beschreibung">
            <a:extLst>
              <a:ext uri="{FF2B5EF4-FFF2-40B4-BE49-F238E27FC236}">
                <a16:creationId xmlns:a16="http://schemas.microsoft.com/office/drawing/2014/main" id="{EE686DC8-BE82-4C3E-BB1B-092D10EE3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84" y="0"/>
            <a:ext cx="1020883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2D4021-BDAD-4335-B4B2-E30034822CF1}"/>
              </a:ext>
            </a:extLst>
          </p:cNvPr>
          <p:cNvSpPr txBox="1"/>
          <p:nvPr/>
        </p:nvSpPr>
        <p:spPr>
          <a:xfrm>
            <a:off x="1434346" y="394444"/>
            <a:ext cx="5746382" cy="830997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Das Trattenbacher Bad  unterhalb GH Steiner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1933 errichtet und 1985 zu geschüttet</a:t>
            </a:r>
          </a:p>
        </p:txBody>
      </p:sp>
    </p:spTree>
    <p:extLst>
      <p:ext uri="{BB962C8B-B14F-4D97-AF65-F5344CB8AC3E}">
        <p14:creationId xmlns:p14="http://schemas.microsoft.com/office/powerpoint/2010/main" val="124970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Boden, Foto enthält.&#10;&#10;Mit sehr hoher Zuverlässigkeit generierte Beschreibung">
            <a:extLst>
              <a:ext uri="{FF2B5EF4-FFF2-40B4-BE49-F238E27FC236}">
                <a16:creationId xmlns:a16="http://schemas.microsoft.com/office/drawing/2014/main" id="{5128C03B-9643-4390-B4D2-DC68731A7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31" y="0"/>
            <a:ext cx="1080333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2507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B5DD3C72-5596-46E4-82FC-984FA2A0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39" y="0"/>
            <a:ext cx="915631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F1950ECA-E0D1-4207-9C4C-CEA995DE2D13}"/>
              </a:ext>
            </a:extLst>
          </p:cNvPr>
          <p:cNvSpPr txBox="1"/>
          <p:nvPr/>
        </p:nvSpPr>
        <p:spPr>
          <a:xfrm>
            <a:off x="4359566" y="369454"/>
            <a:ext cx="1634837" cy="46166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14.09.1906</a:t>
            </a:r>
          </a:p>
        </p:txBody>
      </p:sp>
    </p:spTree>
    <p:extLst>
      <p:ext uri="{BB962C8B-B14F-4D97-AF65-F5344CB8AC3E}">
        <p14:creationId xmlns:p14="http://schemas.microsoft.com/office/powerpoint/2010/main" val="4158625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33849958-4300-4655-907C-1E39C4CB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82" y="832"/>
            <a:ext cx="4341616" cy="68571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8B9FB9-8B53-4356-ABCE-6A2EC0A8B480}"/>
              </a:ext>
            </a:extLst>
          </p:cNvPr>
          <p:cNvSpPr txBox="1"/>
          <p:nvPr/>
        </p:nvSpPr>
        <p:spPr>
          <a:xfrm>
            <a:off x="197226" y="1452277"/>
            <a:ext cx="5405722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Laut diversen Angaben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Ist das beim Rameishammer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Der Bach aufgestaut und dann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Mit der Zille gefahren </a:t>
            </a:r>
          </a:p>
        </p:txBody>
      </p:sp>
    </p:spTree>
    <p:extLst>
      <p:ext uri="{BB962C8B-B14F-4D97-AF65-F5344CB8AC3E}">
        <p14:creationId xmlns:p14="http://schemas.microsoft.com/office/powerpoint/2010/main" val="205840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BE27DDA8-BA50-4091-8111-0B46D576A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455" y="-2404"/>
            <a:ext cx="4331851" cy="68482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08270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Foto, Text, Gebäude, Zeitung enthält.&#10;&#10;Mit hoher Zuverlässigkeit generierte Beschreibung">
            <a:extLst>
              <a:ext uri="{FF2B5EF4-FFF2-40B4-BE49-F238E27FC236}">
                <a16:creationId xmlns:a16="http://schemas.microsoft.com/office/drawing/2014/main" id="{CAB17811-B2A9-4448-8EE0-5BD04B81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92" y="-34628"/>
            <a:ext cx="9348048" cy="689262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0364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296D70E6-2920-48B6-BD52-B576B8C9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6" y="0"/>
            <a:ext cx="1052186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F2C73A-45DF-4D1F-AACA-5DEB4D7AA237}"/>
              </a:ext>
            </a:extLst>
          </p:cNvPr>
          <p:cNvSpPr txBox="1"/>
          <p:nvPr/>
        </p:nvSpPr>
        <p:spPr>
          <a:xfrm>
            <a:off x="3182468" y="2599767"/>
            <a:ext cx="3541059" cy="369335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Schloss Steg  1948 an EKW verkauft</a:t>
            </a:r>
          </a:p>
        </p:txBody>
      </p:sp>
    </p:spTree>
    <p:extLst>
      <p:ext uri="{BB962C8B-B14F-4D97-AF65-F5344CB8AC3E}">
        <p14:creationId xmlns:p14="http://schemas.microsoft.com/office/powerpoint/2010/main" val="420800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Schnee, draußen, Himmel, Natur enthält.&#10;&#10;Mit sehr hoher Zuverlässigkeit generierte Beschreibung">
            <a:extLst>
              <a:ext uri="{FF2B5EF4-FFF2-40B4-BE49-F238E27FC236}">
                <a16:creationId xmlns:a16="http://schemas.microsoft.com/office/drawing/2014/main" id="{6B659ABA-7E54-4D43-988D-C693A1D6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95" y="-2670"/>
            <a:ext cx="9946952" cy="68606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FCFFA958-6BDA-4335-9876-6794000FA5A2}"/>
              </a:ext>
            </a:extLst>
          </p:cNvPr>
          <p:cNvSpPr txBox="1"/>
          <p:nvPr/>
        </p:nvSpPr>
        <p:spPr>
          <a:xfrm>
            <a:off x="2501149" y="959223"/>
            <a:ext cx="5226426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Bau der Eisenbahnbrücke in Trattenbach  1866 - 1870</a:t>
            </a:r>
          </a:p>
        </p:txBody>
      </p:sp>
    </p:spTree>
    <p:extLst>
      <p:ext uri="{BB962C8B-B14F-4D97-AF65-F5344CB8AC3E}">
        <p14:creationId xmlns:p14="http://schemas.microsoft.com/office/powerpoint/2010/main" val="251341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52349BE7-FB98-486F-957C-73BEB821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24" y="0"/>
            <a:ext cx="11112758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985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484FC417-322A-487A-A8A1-59BFF64C8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110" y="1527"/>
            <a:ext cx="9293851" cy="68564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4872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A30A84A0-F4FB-4C81-8956-2199E247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0" y="16011"/>
            <a:ext cx="9072859" cy="68419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9B8E6077-5554-4B36-A2B7-A3D1EB077302}"/>
              </a:ext>
            </a:extLst>
          </p:cNvPr>
          <p:cNvSpPr txBox="1"/>
          <p:nvPr/>
        </p:nvSpPr>
        <p:spPr>
          <a:xfrm>
            <a:off x="6106610" y="240148"/>
            <a:ext cx="2041233" cy="461662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9. August 1931</a:t>
            </a:r>
          </a:p>
        </p:txBody>
      </p:sp>
    </p:spTree>
    <p:extLst>
      <p:ext uri="{BB962C8B-B14F-4D97-AF65-F5344CB8AC3E}">
        <p14:creationId xmlns:p14="http://schemas.microsoft.com/office/powerpoint/2010/main" val="819860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Whiteboard enthält.&#10;&#10;Mit sehr hoher Zuverlässigkeit generierte Beschreibung">
            <a:extLst>
              <a:ext uri="{FF2B5EF4-FFF2-40B4-BE49-F238E27FC236}">
                <a16:creationId xmlns:a16="http://schemas.microsoft.com/office/drawing/2014/main" id="{3F8DD3B7-A4A6-4BC7-A4D1-E18E9266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6" y="0"/>
            <a:ext cx="4580961" cy="6879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12" descr="Ein Bild, das Text, Zeitung enthält.&#10;&#10;Mit sehr hoher Zuverlässigkeit generierte Beschreibung">
            <a:extLst>
              <a:ext uri="{FF2B5EF4-FFF2-40B4-BE49-F238E27FC236}">
                <a16:creationId xmlns:a16="http://schemas.microsoft.com/office/drawing/2014/main" id="{5212B7CF-8F9D-450D-9DE5-65905A14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77" y="206188"/>
            <a:ext cx="7549579" cy="485886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90383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C69529B-DEAB-4B93-AAAA-35B5B1888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1856" cy="69193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16" descr="Ein Bild, das Text, Zeitung enthält.&#10;&#10;Mit sehr hoher Zuverlässigkeit generierte Beschreibung">
            <a:extLst>
              <a:ext uri="{FF2B5EF4-FFF2-40B4-BE49-F238E27FC236}">
                <a16:creationId xmlns:a16="http://schemas.microsoft.com/office/drawing/2014/main" id="{E7A9455A-1BDB-4063-99BD-95EF7EDCA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856" y="137361"/>
            <a:ext cx="7889589" cy="52055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10851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Gras, Himmel enthält.&#10;&#10;Mit sehr hoher Zuverlässigkeit generierte Beschreibung">
            <a:extLst>
              <a:ext uri="{FF2B5EF4-FFF2-40B4-BE49-F238E27FC236}">
                <a16:creationId xmlns:a16="http://schemas.microsoft.com/office/drawing/2014/main" id="{99B7DC43-586A-41E7-A0C2-CBF11C8C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247" y="-9171"/>
            <a:ext cx="4679579" cy="68501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6732D918-9862-4DFB-B29D-36F91E4B4522}"/>
              </a:ext>
            </a:extLst>
          </p:cNvPr>
          <p:cNvSpPr txBox="1"/>
          <p:nvPr/>
        </p:nvSpPr>
        <p:spPr>
          <a:xfrm>
            <a:off x="161364" y="914400"/>
            <a:ext cx="340658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Fuchsegg</a:t>
            </a:r>
            <a:endParaRPr lang="de-AT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555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erg, draußen, Baum, Himmel enthält.&#10;&#10;Mit sehr hoher Zuverlässigkeit generierte Beschreibung">
            <a:extLst>
              <a:ext uri="{FF2B5EF4-FFF2-40B4-BE49-F238E27FC236}">
                <a16:creationId xmlns:a16="http://schemas.microsoft.com/office/drawing/2014/main" id="{9D805409-42D1-44F0-A80E-42E056FC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29" y="0"/>
            <a:ext cx="10709928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41785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draußen, Gras, Himmel, alt enthält.&#10;&#10;Mit sehr hoher Zuverlässigkeit generierte Beschreibung">
            <a:extLst>
              <a:ext uri="{FF2B5EF4-FFF2-40B4-BE49-F238E27FC236}">
                <a16:creationId xmlns:a16="http://schemas.microsoft.com/office/drawing/2014/main" id="{2BBE6C23-3B51-4282-966B-DCA58839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0" y="27587"/>
            <a:ext cx="9088349" cy="68304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A1C0BC6-2163-4BF1-B0EB-00EDD8E13DD7}"/>
              </a:ext>
            </a:extLst>
          </p:cNvPr>
          <p:cNvSpPr txBox="1"/>
          <p:nvPr/>
        </p:nvSpPr>
        <p:spPr>
          <a:xfrm>
            <a:off x="6087032" y="797859"/>
            <a:ext cx="3881719" cy="461662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Familie Gruber im Wendbach</a:t>
            </a:r>
          </a:p>
        </p:txBody>
      </p:sp>
    </p:spTree>
    <p:extLst>
      <p:ext uri="{BB962C8B-B14F-4D97-AF65-F5344CB8AC3E}">
        <p14:creationId xmlns:p14="http://schemas.microsoft.com/office/powerpoint/2010/main" val="185592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Baum, draußen, Gras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E0098976-264E-4042-B532-33458A5F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31" y="11868"/>
            <a:ext cx="10345274" cy="68461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5">
            <a:extLst>
              <a:ext uri="{FF2B5EF4-FFF2-40B4-BE49-F238E27FC236}">
                <a16:creationId xmlns:a16="http://schemas.microsoft.com/office/drawing/2014/main" id="{BB87BD39-0A11-4976-B6D4-43809464F80D}"/>
              </a:ext>
            </a:extLst>
          </p:cNvPr>
          <p:cNvSpPr txBox="1"/>
          <p:nvPr/>
        </p:nvSpPr>
        <p:spPr>
          <a:xfrm>
            <a:off x="1586749" y="690280"/>
            <a:ext cx="2590796" cy="3693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Krampushäusl Wendbach</a:t>
            </a:r>
          </a:p>
        </p:txBody>
      </p:sp>
    </p:spTree>
    <p:extLst>
      <p:ext uri="{BB962C8B-B14F-4D97-AF65-F5344CB8AC3E}">
        <p14:creationId xmlns:p14="http://schemas.microsoft.com/office/powerpoint/2010/main" val="4170150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aum, draußen, Gebäude, Berg enthält.&#10;&#10;Mit sehr hoher Zuverlässigkeit generierte Beschreibung">
            <a:extLst>
              <a:ext uri="{FF2B5EF4-FFF2-40B4-BE49-F238E27FC236}">
                <a16:creationId xmlns:a16="http://schemas.microsoft.com/office/drawing/2014/main" id="{E648604D-0522-47ED-9C3D-05CD50CE1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03" y="0"/>
            <a:ext cx="1099867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0C0B0FA-A83D-4567-B36F-3355D0F8600F}"/>
              </a:ext>
            </a:extLst>
          </p:cNvPr>
          <p:cNvSpPr txBox="1"/>
          <p:nvPr/>
        </p:nvSpPr>
        <p:spPr>
          <a:xfrm>
            <a:off x="4428567" y="2026026"/>
            <a:ext cx="654426" cy="369335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Blasl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4BBE2F-CC39-4F98-A63B-8D200A1A4B42}"/>
              </a:ext>
            </a:extLst>
          </p:cNvPr>
          <p:cNvSpPr txBox="1"/>
          <p:nvPr/>
        </p:nvSpPr>
        <p:spPr>
          <a:xfrm>
            <a:off x="9565337" y="3021104"/>
            <a:ext cx="1362638" cy="369335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Pichlwanger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06648D2-3932-4477-8BD7-77D2C90F953A}"/>
              </a:ext>
            </a:extLst>
          </p:cNvPr>
          <p:cNvSpPr txBox="1"/>
          <p:nvPr/>
        </p:nvSpPr>
        <p:spPr>
          <a:xfrm>
            <a:off x="9923928" y="1739152"/>
            <a:ext cx="1532964" cy="369335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Eh. GH Steiner</a:t>
            </a:r>
          </a:p>
        </p:txBody>
      </p:sp>
    </p:spTree>
    <p:extLst>
      <p:ext uri="{BB962C8B-B14F-4D97-AF65-F5344CB8AC3E}">
        <p14:creationId xmlns:p14="http://schemas.microsoft.com/office/powerpoint/2010/main" val="2135546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Foto, Boden, weiß enthält.&#10;&#10;Mit sehr hoher Zuverlässigkeit generierte Beschreibung">
            <a:extLst>
              <a:ext uri="{FF2B5EF4-FFF2-40B4-BE49-F238E27FC236}">
                <a16:creationId xmlns:a16="http://schemas.microsoft.com/office/drawing/2014/main" id="{459151C3-DCEB-4B6C-807F-61240D003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158" y="0"/>
            <a:ext cx="4419596" cy="68650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1D3C55D6-3718-466A-B8BE-F6BF559E4461}"/>
              </a:ext>
            </a:extLst>
          </p:cNvPr>
          <p:cNvSpPr txBox="1"/>
          <p:nvPr/>
        </p:nvSpPr>
        <p:spPr>
          <a:xfrm>
            <a:off x="510985" y="923361"/>
            <a:ext cx="4123761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12. Juli 1924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40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Lt. Postkarte</a:t>
            </a:r>
            <a:endParaRPr lang="de-AT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576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ebäude, draußen enthält.&#10;&#10;Mit hoher Zuverlässigkeit generierte Beschreibung">
            <a:extLst>
              <a:ext uri="{FF2B5EF4-FFF2-40B4-BE49-F238E27FC236}">
                <a16:creationId xmlns:a16="http://schemas.microsoft.com/office/drawing/2014/main" id="{E3E6B018-473A-49ED-92AA-3CD00175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611" y="-20894"/>
            <a:ext cx="4361532" cy="687889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50633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erg, draußen, Foto, Natur enthält.&#10;&#10;Mit sehr hoher Zuverlässigkeit generierte Beschreibung">
            <a:extLst>
              <a:ext uri="{FF2B5EF4-FFF2-40B4-BE49-F238E27FC236}">
                <a16:creationId xmlns:a16="http://schemas.microsoft.com/office/drawing/2014/main" id="{DCA146EE-D7FB-428A-8AA4-C2B577BA5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543" y="457"/>
            <a:ext cx="4312026" cy="68575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6961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E5518463-9B21-4A13-8CA4-6B9323AD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2" y="0"/>
            <a:ext cx="1015282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1344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ebäude, draußen, alt, Haus enthält.&#10;&#10;Mit sehr hoher Zuverlässigkeit generierte Beschreibung">
            <a:extLst>
              <a:ext uri="{FF2B5EF4-FFF2-40B4-BE49-F238E27FC236}">
                <a16:creationId xmlns:a16="http://schemas.microsoft.com/office/drawing/2014/main" id="{CF109CF6-0433-4381-A3B8-A473A1AC4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52" y="-15160"/>
            <a:ext cx="10519294" cy="68731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2006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Himmel, Schnee enthält.&#10;&#10;Mit sehr hoher Zuverlässigkeit generierte Beschreibung">
            <a:extLst>
              <a:ext uri="{FF2B5EF4-FFF2-40B4-BE49-F238E27FC236}">
                <a16:creationId xmlns:a16="http://schemas.microsoft.com/office/drawing/2014/main" id="{1100D2E4-C642-4C47-B112-AEA2C29D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3" y="0"/>
            <a:ext cx="6639933" cy="68702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2CDA9517-5B36-4D54-BA57-90B88ABFF97F}"/>
              </a:ext>
            </a:extLst>
          </p:cNvPr>
          <p:cNvSpPr txBox="1"/>
          <p:nvPr/>
        </p:nvSpPr>
        <p:spPr>
          <a:xfrm>
            <a:off x="7539319" y="959223"/>
            <a:ext cx="412376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Häusl beim Palauer demoliert</a:t>
            </a:r>
            <a:endParaRPr lang="de-AT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628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Himmel, Boden enthält.&#10;&#10;Mit sehr hoher Zuverlässigkeit generierte Beschreibung">
            <a:extLst>
              <a:ext uri="{FF2B5EF4-FFF2-40B4-BE49-F238E27FC236}">
                <a16:creationId xmlns:a16="http://schemas.microsoft.com/office/drawing/2014/main" id="{74CE832D-D6B0-4412-84E7-67D3D34A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343" y="-25027"/>
            <a:ext cx="5234290" cy="68830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24076C45-26AC-4E29-A87A-7A985B6F2934}"/>
              </a:ext>
            </a:extLst>
          </p:cNvPr>
          <p:cNvSpPr txBox="1"/>
          <p:nvPr/>
        </p:nvSpPr>
        <p:spPr>
          <a:xfrm>
            <a:off x="3612776" y="4616823"/>
            <a:ext cx="2259107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Zilli Naglstrasser</a:t>
            </a:r>
            <a:endParaRPr lang="de-AT" sz="24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551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4C0BAD4-5825-4192-9476-80118CF91A07}"/>
              </a:ext>
            </a:extLst>
          </p:cNvPr>
          <p:cNvSpPr txBox="1"/>
          <p:nvPr/>
        </p:nvSpPr>
        <p:spPr>
          <a:xfrm>
            <a:off x="268943" y="1255059"/>
            <a:ext cx="11743767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                    </a:t>
            </a:r>
            <a:r>
              <a:rPr lang="de-AT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Neuere Foto von Ternberg</a:t>
            </a:r>
            <a:endParaRPr lang="de-AT" sz="3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786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ras, Berg, Natur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104508BD-9111-47D1-BF4C-C36A21AD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5472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ras, Berg, draußen, Himmel enthält.&#10;&#10;Mit sehr hoher Zuverlässigkeit generierte Beschreibung">
            <a:extLst>
              <a:ext uri="{FF2B5EF4-FFF2-40B4-BE49-F238E27FC236}">
                <a16:creationId xmlns:a16="http://schemas.microsoft.com/office/drawing/2014/main" id="{424E6C99-067F-43CE-9AB3-CD810AC3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61373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ras, Himmel, draußen, Natur enthält.&#10;&#10;Mit sehr hoher Zuverlässigkeit generierte Beschreibung">
            <a:extLst>
              <a:ext uri="{FF2B5EF4-FFF2-40B4-BE49-F238E27FC236}">
                <a16:creationId xmlns:a16="http://schemas.microsoft.com/office/drawing/2014/main" id="{E24C06AD-0461-42F8-AFB0-745C99CA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31" y="0"/>
            <a:ext cx="1097873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13954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Berg, draußen, Himmel, Gras enthält.&#10;&#10;Mit sehr hoher Zuverlässigkeit generierte Beschreibung">
            <a:extLst>
              <a:ext uri="{FF2B5EF4-FFF2-40B4-BE49-F238E27FC236}">
                <a16:creationId xmlns:a16="http://schemas.microsoft.com/office/drawing/2014/main" id="{66BA3F5F-27CC-4B5D-8FED-632A812A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6655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erg, Natur, draußen, Himmel enthält.&#10;&#10;Mit sehr hoher Zuverlässigkeit generierte Beschreibung">
            <a:extLst>
              <a:ext uri="{FF2B5EF4-FFF2-40B4-BE49-F238E27FC236}">
                <a16:creationId xmlns:a16="http://schemas.microsoft.com/office/drawing/2014/main" id="{DDAAE9EA-5783-4FAC-94CC-453E6D5EF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4" descr="Ein Bild, das Himmel, Baum, draußen, Gras enthält.&#10;&#10;Mit sehr hoher Zuverlässigkeit generierte Beschreibung">
            <a:extLst>
              <a:ext uri="{FF2B5EF4-FFF2-40B4-BE49-F238E27FC236}">
                <a16:creationId xmlns:a16="http://schemas.microsoft.com/office/drawing/2014/main" id="{40A07A3D-4163-41C6-A883-35CFF567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93449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Baum, draußen, Person enthält.&#10;&#10;Mit sehr hoher Zuverlässigkeit generierte Beschreibung">
            <a:extLst>
              <a:ext uri="{FF2B5EF4-FFF2-40B4-BE49-F238E27FC236}">
                <a16:creationId xmlns:a16="http://schemas.microsoft.com/office/drawing/2014/main" id="{04AC628A-E7AB-4436-ADAF-3A7B15129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4048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innen, Säugetier enthält.&#10;&#10;Mit hoher Zuverlässigkeit generierte Beschreibung">
            <a:extLst>
              <a:ext uri="{FF2B5EF4-FFF2-40B4-BE49-F238E27FC236}">
                <a16:creationId xmlns:a16="http://schemas.microsoft.com/office/drawing/2014/main" id="{D34CF108-9276-4DD5-A5DA-A0233AC22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83" y="0"/>
            <a:ext cx="4496159" cy="68917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532D3DAF-FBD5-4B6E-A09F-A2D9801F9DB4}"/>
              </a:ext>
            </a:extLst>
          </p:cNvPr>
          <p:cNvSpPr txBox="1"/>
          <p:nvPr/>
        </p:nvSpPr>
        <p:spPr>
          <a:xfrm>
            <a:off x="251011" y="1537682"/>
            <a:ext cx="6284259" cy="38164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Das ist der Schoberstein, mit den 5 Spitzen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Wannst willst aufi steigen, muaßt düchti schwitzn.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Aba beim Abasteig´n, das is halt fein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 kearn wir halt gern beim „Klausriegler“ ein.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Ja dort bei Bier und Wein, da is guat sitzen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Drum lob ich den Schoberstein, mit den 5 Spitzen! </a:t>
            </a:r>
          </a:p>
        </p:txBody>
      </p:sp>
    </p:spTree>
    <p:extLst>
      <p:ext uri="{BB962C8B-B14F-4D97-AF65-F5344CB8AC3E}">
        <p14:creationId xmlns:p14="http://schemas.microsoft.com/office/powerpoint/2010/main" val="2181405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Himmel, draußen, Natur enthält.&#10;&#10;Mit sehr hoher Zuverlässigkeit generierte Beschreibung">
            <a:extLst>
              <a:ext uri="{FF2B5EF4-FFF2-40B4-BE49-F238E27FC236}">
                <a16:creationId xmlns:a16="http://schemas.microsoft.com/office/drawing/2014/main" id="{63C5092D-45C8-4C52-9020-67348CBA8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12605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Himmel, draußen, Natur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F3860083-E2E4-496B-A500-8801ABAF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33920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D8A7B2-ED71-4953-B8C2-B021549E2134}"/>
              </a:ext>
            </a:extLst>
          </p:cNvPr>
          <p:cNvSpPr txBox="1"/>
          <p:nvPr/>
        </p:nvSpPr>
        <p:spPr>
          <a:xfrm>
            <a:off x="64657" y="1477816"/>
            <a:ext cx="1174865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Danke für die Aufmerksamkeit</a:t>
            </a:r>
            <a:endParaRPr lang="de-AT" sz="3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58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21BDEC82-6D25-46D7-A2B3-2FE1064F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21" y="0"/>
            <a:ext cx="10324554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8E087C4-4A83-4622-93B6-FD570676B350}"/>
              </a:ext>
            </a:extLst>
          </p:cNvPr>
          <p:cNvSpPr txBox="1"/>
          <p:nvPr/>
        </p:nvSpPr>
        <p:spPr>
          <a:xfrm>
            <a:off x="2133596" y="1145313"/>
            <a:ext cx="4294095" cy="369335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Lawinenabgang bei Löschenkohl 1940-1941</a:t>
            </a:r>
          </a:p>
        </p:txBody>
      </p:sp>
    </p:spTree>
    <p:extLst>
      <p:ext uri="{BB962C8B-B14F-4D97-AF65-F5344CB8AC3E}">
        <p14:creationId xmlns:p14="http://schemas.microsoft.com/office/powerpoint/2010/main" val="316974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35E3AA48-472F-495F-B9DA-051517EDD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327" y="4261"/>
            <a:ext cx="4510149" cy="68537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99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9DE5925E-7DA5-45FF-B75D-1233B5BB5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4" y="2313"/>
            <a:ext cx="9559603" cy="685568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771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Schnee, draußen enthält.&#10;&#10;Mit hoher Zuverlässigkeit generierte Beschreibung">
            <a:extLst>
              <a:ext uri="{FF2B5EF4-FFF2-40B4-BE49-F238E27FC236}">
                <a16:creationId xmlns:a16="http://schemas.microsoft.com/office/drawing/2014/main" id="{3905ED91-D54C-4D3E-BE32-537F0D5B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310" y="0"/>
            <a:ext cx="5344695" cy="66300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4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8955ABF5-F48E-4732-ACC5-3C55DB797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8961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aum, draußen, Haus, Himmel enthält.&#10;&#10;Mit sehr hoher Zuverlässigkeit generierte Beschreibung">
            <a:extLst>
              <a:ext uri="{FF2B5EF4-FFF2-40B4-BE49-F238E27FC236}">
                <a16:creationId xmlns:a16="http://schemas.microsoft.com/office/drawing/2014/main" id="{CDB864F0-6A5E-44E5-A194-79B1C7F4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79" y="-16989"/>
            <a:ext cx="9210888" cy="68749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2933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</Words>
  <Application>Microsoft Office PowerPoint</Application>
  <PresentationFormat>Breitbild</PresentationFormat>
  <Paragraphs>42</Paragraphs>
  <Slides>42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</vt:lpstr>
      <vt:lpstr>Präsentation-Ritt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Präsentation-Ritt</dc:title>
  <dc:creator>Konrad Garstenauer</dc:creator>
  <cp:lastModifiedBy>Konrad Garstenauer</cp:lastModifiedBy>
  <cp:revision>1</cp:revision>
  <dcterms:created xsi:type="dcterms:W3CDTF">2017-12-19T17:59:57Z</dcterms:created>
  <dcterms:modified xsi:type="dcterms:W3CDTF">2017-12-19T18:00:20Z</dcterms:modified>
</cp:coreProperties>
</file>